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3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CA3E-BBD4-43D2-BC09-2334D74A4345}" type="datetimeFigureOut">
              <a:rPr lang="it-IT" smtClean="0"/>
              <a:t>23/10/2012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E7725-0409-426A-8D7E-7D90A309AA1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CA3E-BBD4-43D2-BC09-2334D74A4345}" type="datetimeFigureOut">
              <a:rPr lang="it-IT" smtClean="0"/>
              <a:t>23/10/2012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E7725-0409-426A-8D7E-7D90A309AA1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CA3E-BBD4-43D2-BC09-2334D74A4345}" type="datetimeFigureOut">
              <a:rPr lang="it-IT" smtClean="0"/>
              <a:t>23/10/2012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E7725-0409-426A-8D7E-7D90A309AA1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CA3E-BBD4-43D2-BC09-2334D74A4345}" type="datetimeFigureOut">
              <a:rPr lang="it-IT" smtClean="0"/>
              <a:t>23/10/2012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E7725-0409-426A-8D7E-7D90A309AA1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CA3E-BBD4-43D2-BC09-2334D74A4345}" type="datetimeFigureOut">
              <a:rPr lang="it-IT" smtClean="0"/>
              <a:t>23/10/2012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E7725-0409-426A-8D7E-7D90A309AA1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CA3E-BBD4-43D2-BC09-2334D74A4345}" type="datetimeFigureOut">
              <a:rPr lang="it-IT" smtClean="0"/>
              <a:t>23/10/2012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E7725-0409-426A-8D7E-7D90A309AA1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CA3E-BBD4-43D2-BC09-2334D74A4345}" type="datetimeFigureOut">
              <a:rPr lang="it-IT" smtClean="0"/>
              <a:t>23/10/2012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E7725-0409-426A-8D7E-7D90A309AA1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CA3E-BBD4-43D2-BC09-2334D74A4345}" type="datetimeFigureOut">
              <a:rPr lang="it-IT" smtClean="0"/>
              <a:t>23/10/2012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E7725-0409-426A-8D7E-7D90A309AA1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CA3E-BBD4-43D2-BC09-2334D74A4345}" type="datetimeFigureOut">
              <a:rPr lang="it-IT" smtClean="0"/>
              <a:t>23/10/2012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E7725-0409-426A-8D7E-7D90A309AA1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CA3E-BBD4-43D2-BC09-2334D74A4345}" type="datetimeFigureOut">
              <a:rPr lang="it-IT" smtClean="0"/>
              <a:t>23/10/2012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E7725-0409-426A-8D7E-7D90A309AA1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1CA3E-BBD4-43D2-BC09-2334D74A4345}" type="datetimeFigureOut">
              <a:rPr lang="it-IT" smtClean="0"/>
              <a:t>23/10/2012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DE7725-0409-426A-8D7E-7D90A309AA1A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01CA3E-BBD4-43D2-BC09-2334D74A4345}" type="datetimeFigureOut">
              <a:rPr lang="it-IT" smtClean="0"/>
              <a:t>23/10/2012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E7725-0409-426A-8D7E-7D90A309AA1A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539552" y="260649"/>
            <a:ext cx="7772400" cy="504056"/>
          </a:xfrm>
        </p:spPr>
        <p:txBody>
          <a:bodyPr>
            <a:normAutofit fontScale="90000"/>
          </a:bodyPr>
          <a:lstStyle/>
          <a:p>
            <a:r>
              <a:rPr lang="it-IT" sz="3200" dirty="0" smtClean="0"/>
              <a:t>Regolamenti: tipologie (art. 17 L. 400/1988)</a:t>
            </a:r>
            <a:endParaRPr lang="it-IT" sz="32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1124744"/>
            <a:ext cx="7992888" cy="4968552"/>
          </a:xfrm>
        </p:spPr>
        <p:txBody>
          <a:bodyPr/>
          <a:lstStyle/>
          <a:p>
            <a:pPr algn="l"/>
            <a:endParaRPr lang="it-IT" sz="2400" dirty="0" smtClean="0"/>
          </a:p>
          <a:p>
            <a:pPr algn="l"/>
            <a:endParaRPr lang="it-IT" sz="2400" dirty="0"/>
          </a:p>
          <a:p>
            <a:pPr algn="l"/>
            <a:endParaRPr lang="it-IT" sz="2400" dirty="0" smtClean="0"/>
          </a:p>
          <a:p>
            <a:pPr algn="l"/>
            <a:r>
              <a:rPr lang="it-IT" sz="2400" dirty="0" smtClean="0"/>
              <a:t>Regolamenti </a:t>
            </a:r>
          </a:p>
          <a:p>
            <a:pPr algn="l"/>
            <a:r>
              <a:rPr lang="it-IT" sz="2400" dirty="0" smtClean="0"/>
              <a:t>governativi</a:t>
            </a:r>
          </a:p>
          <a:p>
            <a:pPr algn="l"/>
            <a:endParaRPr lang="it-IT" sz="2400" dirty="0"/>
          </a:p>
          <a:p>
            <a:pPr algn="l"/>
            <a:endParaRPr lang="it-IT" sz="2400" dirty="0" smtClean="0"/>
          </a:p>
          <a:p>
            <a:pPr algn="l"/>
            <a:endParaRPr lang="it-IT" sz="2400" dirty="0"/>
          </a:p>
          <a:p>
            <a:pPr algn="l"/>
            <a:r>
              <a:rPr lang="it-IT" sz="2400" dirty="0" smtClean="0"/>
              <a:t>Regolamenti </a:t>
            </a:r>
          </a:p>
          <a:p>
            <a:pPr algn="l"/>
            <a:r>
              <a:rPr lang="it-IT" sz="2400" dirty="0" smtClean="0"/>
              <a:t>ministeriali</a:t>
            </a:r>
            <a:endParaRPr lang="it-IT" sz="2400" dirty="0"/>
          </a:p>
        </p:txBody>
      </p:sp>
      <p:sp>
        <p:nvSpPr>
          <p:cNvPr id="10" name="Parentesi graffa aperta 9"/>
          <p:cNvSpPr/>
          <p:nvPr/>
        </p:nvSpPr>
        <p:spPr>
          <a:xfrm>
            <a:off x="2195736" y="1628800"/>
            <a:ext cx="227456" cy="230425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2" name="Text Box 19"/>
          <p:cNvSpPr txBox="1">
            <a:spLocks noChangeArrowheads="1"/>
          </p:cNvSpPr>
          <p:nvPr/>
        </p:nvSpPr>
        <p:spPr bwMode="auto">
          <a:xfrm>
            <a:off x="2555777" y="1628800"/>
            <a:ext cx="3096344" cy="2017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it-IT" dirty="0"/>
              <a:t>di esecuzione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it-IT" dirty="0"/>
              <a:t>di attuazione/integrazione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it-IT" dirty="0"/>
              <a:t>indipendenti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it-IT" dirty="0"/>
              <a:t>di organizzazione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it-IT" dirty="0"/>
              <a:t>di “delegificazione” </a:t>
            </a:r>
            <a:r>
              <a:rPr lang="it-IT" sz="1400" dirty="0"/>
              <a:t>(art. 17.2)</a:t>
            </a:r>
            <a:endParaRPr lang="it-IT" dirty="0"/>
          </a:p>
        </p:txBody>
      </p:sp>
      <p:sp>
        <p:nvSpPr>
          <p:cNvPr id="13" name="Parentesi graffa aperta 12"/>
          <p:cNvSpPr/>
          <p:nvPr/>
        </p:nvSpPr>
        <p:spPr>
          <a:xfrm>
            <a:off x="2339752" y="4797152"/>
            <a:ext cx="45719" cy="576064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4" name="Rettangolo 13"/>
          <p:cNvSpPr/>
          <p:nvPr/>
        </p:nvSpPr>
        <p:spPr>
          <a:xfrm>
            <a:off x="2483768" y="4869160"/>
            <a:ext cx="35290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it-IT" dirty="0"/>
              <a:t>s</a:t>
            </a:r>
            <a:r>
              <a:rPr lang="it-IT" dirty="0" smtClean="0"/>
              <a:t>olo di attuazione/integrazione</a:t>
            </a:r>
            <a:endParaRPr lang="it-IT" dirty="0"/>
          </a:p>
        </p:txBody>
      </p:sp>
      <p:sp>
        <p:nvSpPr>
          <p:cNvPr id="15" name="Rettangolo arrotondato 14"/>
          <p:cNvSpPr/>
          <p:nvPr/>
        </p:nvSpPr>
        <p:spPr>
          <a:xfrm>
            <a:off x="5724128" y="1556792"/>
            <a:ext cx="2304256" cy="36004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a</a:t>
            </a:r>
            <a:r>
              <a:rPr lang="it-IT" dirty="0" smtClean="0"/>
              <a:t>nche riserva assoluta</a:t>
            </a:r>
            <a:endParaRPr lang="it-IT" dirty="0"/>
          </a:p>
        </p:txBody>
      </p:sp>
      <p:sp>
        <p:nvSpPr>
          <p:cNvPr id="16" name="Rettangolo arrotondato 15"/>
          <p:cNvSpPr/>
          <p:nvPr/>
        </p:nvSpPr>
        <p:spPr>
          <a:xfrm>
            <a:off x="5724128" y="1988840"/>
            <a:ext cx="2304256" cy="36004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/>
              <a:t>s</a:t>
            </a:r>
            <a:r>
              <a:rPr lang="it-IT" dirty="0" smtClean="0"/>
              <a:t>olo riserva relativa</a:t>
            </a:r>
            <a:endParaRPr lang="it-IT" dirty="0"/>
          </a:p>
        </p:txBody>
      </p:sp>
      <p:sp>
        <p:nvSpPr>
          <p:cNvPr id="17" name="Rettangolo arrotondato 16"/>
          <p:cNvSpPr/>
          <p:nvPr/>
        </p:nvSpPr>
        <p:spPr>
          <a:xfrm>
            <a:off x="5724128" y="2420888"/>
            <a:ext cx="2304256" cy="360040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nessuna riserva</a:t>
            </a:r>
            <a:endParaRPr lang="it-IT" dirty="0"/>
          </a:p>
        </p:txBody>
      </p:sp>
      <p:sp>
        <p:nvSpPr>
          <p:cNvPr id="18" name="Rettangolo arrotondato 17"/>
          <p:cNvSpPr/>
          <p:nvPr/>
        </p:nvSpPr>
        <p:spPr>
          <a:xfrm>
            <a:off x="5724128" y="2924944"/>
            <a:ext cx="2304256" cy="288032"/>
          </a:xfrm>
          <a:prstGeom prst="round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dirty="0" smtClean="0"/>
              <a:t>Art. 97 Cost.</a:t>
            </a: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47</Words>
  <Application>Microsoft Office PowerPoint</Application>
  <PresentationFormat>Presentazione su schermo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2" baseType="lpstr">
      <vt:lpstr>Tema di Office</vt:lpstr>
      <vt:lpstr>Regolamenti: tipologie (art. 17 L. 400/1988)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Regolamenti: tipologie (art. 17 L. 400/1988)</dc:title>
  <dc:creator> </dc:creator>
  <cp:lastModifiedBy> </cp:lastModifiedBy>
  <cp:revision>2</cp:revision>
  <dcterms:created xsi:type="dcterms:W3CDTF">2012-10-23T09:21:09Z</dcterms:created>
  <dcterms:modified xsi:type="dcterms:W3CDTF">2012-10-23T09:32:21Z</dcterms:modified>
</cp:coreProperties>
</file>